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24" b="41398"/>
          <a:stretch/>
        </p:blipFill>
        <p:spPr>
          <a:xfrm>
            <a:off x="0" y="2117740"/>
            <a:ext cx="12204700" cy="47402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928" y="1179448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228" y="3873693"/>
            <a:ext cx="40386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28" y="439738"/>
            <a:ext cx="2609272" cy="9306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333" y="3705245"/>
            <a:ext cx="4979614" cy="243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6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15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90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37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36"/>
          <a:stretch/>
        </p:blipFill>
        <p:spPr>
          <a:xfrm rot="10800000">
            <a:off x="-1" y="-12700"/>
            <a:ext cx="7949873" cy="241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19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10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12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8" b="42393"/>
          <a:stretch/>
        </p:blipFill>
        <p:spPr>
          <a:xfrm>
            <a:off x="3111500" y="3665747"/>
            <a:ext cx="9080500" cy="319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605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5891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7355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7049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6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472" y="5852160"/>
            <a:ext cx="3005328" cy="64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3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1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4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0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5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3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PSCC Brand">
      <a:dk1>
        <a:srgbClr val="60605B"/>
      </a:dk1>
      <a:lt1>
        <a:srgbClr val="FFFFFF"/>
      </a:lt1>
      <a:dk2>
        <a:srgbClr val="60605B"/>
      </a:dk2>
      <a:lt2>
        <a:srgbClr val="FFFFFF"/>
      </a:lt2>
      <a:accent1>
        <a:srgbClr val="0051BA"/>
      </a:accent1>
      <a:accent2>
        <a:srgbClr val="3A75C4"/>
      </a:accent2>
      <a:accent3>
        <a:srgbClr val="1EB53A"/>
      </a:accent3>
      <a:accent4>
        <a:srgbClr val="009E60"/>
      </a:accent4>
      <a:accent5>
        <a:srgbClr val="FF8200"/>
      </a:accent5>
      <a:accent6>
        <a:srgbClr val="D14124"/>
      </a:accent6>
      <a:hlink>
        <a:srgbClr val="60605B"/>
      </a:hlink>
      <a:folHlink>
        <a:srgbClr val="A5A5A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 Puget Sound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Sagawa, Kati</dc:creator>
  <cp:lastModifiedBy>Sagawa, Kati</cp:lastModifiedBy>
  <cp:revision>7</cp:revision>
  <dcterms:created xsi:type="dcterms:W3CDTF">2019-09-03T17:01:07Z</dcterms:created>
  <dcterms:modified xsi:type="dcterms:W3CDTF">2019-09-13T14:13:59Z</dcterms:modified>
</cp:coreProperties>
</file>